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8DA82-B4B8-AE94-C3FD-1B9D4AF7CE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D573FE-E97C-E9A7-BC5B-C8F4B87C3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9E5F1-DF3F-7012-334C-1BB20FDD8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829C2-A339-9DDE-DEA0-B2467817C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0FBF4-CD48-A7ED-C207-37B4F7CD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814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F5C60-A93D-94A8-2603-5BF5A1FB9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7623CF-8C5F-4C3C-FA08-4FE38288E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7B7B7-EA2E-E06D-DC85-EFBB72828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A8621-C297-2B07-B7AE-6DAB1F2DF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77E45-AA0C-4098-EFB0-31A33F91C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6796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11BC77-3007-8870-3969-D1E97BEA8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3A0983-257C-6A87-EDC0-8F9CF88853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A12D2-A238-0BFC-0F51-EE2D425DA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ED809-98B4-5ECD-E4A2-27A3858B9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7766A-DE4C-CF63-B916-12E6DFB14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559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0887B-6574-957B-22CB-5C57BC72D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74690-98A6-A3EA-B45B-008644781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4C6F7-1160-B823-3C40-8C43198BD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09338-12CC-6CF4-2B98-7E79BA01C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5FB60-0EFC-EAE6-8ACF-CC4832553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623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F42F4-1819-6232-16DB-719671348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62A02-20CE-89E1-7EDF-792E8F868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CFC75-113B-F576-3C5A-C9E8439A5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463E1-54BD-E00B-7172-71C78F77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F38E1-154E-5179-0BA8-38008822E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93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CC91D-BAD9-32C8-39A2-78A8364BE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7F169-D176-B167-2B68-7789AF4F2F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EBCBF4-D09E-0F2A-AFF1-7E7EE642C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E77C9-78A7-BBE6-5123-D9F457C64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A37DBD-853F-D04D-3AC8-E126F6803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BF4E8-2F54-E304-95DF-6B876EC3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102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D5AB-AD88-A88A-9D07-09FCE3AD3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62D6C-5745-7468-C536-2D9F5ABAA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956F18-61A6-FFC9-6DC6-F7E0FF225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F2FB46-5A32-F0EE-6D76-CC82078AF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490499-EF3D-0E30-39EA-75D1FA4A5E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E0E766-A775-B8D8-5D90-098B04918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64AF8E-D84D-2254-53A5-8AD49A96D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DD11C1-8002-E6F5-682A-71EB4D5E8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707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02665-B68E-87C5-67A6-5352BDFBC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A06632-16AE-B73B-4E64-E23B2F3BF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3C854D-5757-DA5A-31BB-AE26E9F50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9FDB5-5AE1-9719-18E6-D947A0F2D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606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FB8C93-1855-B014-8639-40650045A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DB35FC-AE3E-2346-1428-EB2FE5E19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44B95-E9E1-DCE3-6148-4C96D2F0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5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2D3AA-1FF0-AABB-1304-D27C223AF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5209C-1658-6667-BCEF-D1B65101A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1A4DD-8C74-2823-2822-D556F06CB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15B46-3D88-B2D4-5397-8E98DE01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8C991-7527-70C9-5D2C-66862E482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C114D6-214D-2573-3348-EF9F47ABA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7879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9BC86-E52E-819F-68B5-58A7D6EB4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3FF086-C55B-4C91-095E-DD529B847B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9293E-5402-6C91-F3B4-24AF17A65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ED313F-95E5-7084-F8C7-8ECD56F70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C059-DE6E-2D5E-48F2-FF1F4EB7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770332-4B5E-4E1F-35DF-7C85F6186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375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6BBB2-307E-8D74-AC09-F78D82026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61100-9ADF-7BE8-B6D2-825950C4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91D1F-E480-20CF-9165-05DD574CAF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878D2-BF88-43E1-BF0D-40EB365F3A90}" type="datetimeFigureOut">
              <a:rPr lang="nl-NL" smtClean="0"/>
              <a:t>15-3-2024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431AE-F6D9-F073-AA0A-9E4D9535B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12F0E-9A88-DD6C-3AC7-900FD76EC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42A93-0A03-4505-B00D-2364BB3B0AA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964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C69A23-6B49-4B91-883A-3CC9F6215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Zinstructuren en kleurcodes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8393C2-D5C9-4DD4-B82E-ED7422F6F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Gele zinstructuur = 	normale zin: 	</a:t>
            </a:r>
            <a:r>
              <a:rPr lang="nl-NL" dirty="0">
                <a:highlight>
                  <a:srgbClr val="FFFF00"/>
                </a:highlight>
                <a:cs typeface="Times New Roman" panose="02020603050405020304" pitchFamily="18" charset="0"/>
              </a:rPr>
              <a:t>S – V1 – O – V2</a:t>
            </a:r>
          </a:p>
          <a:p>
            <a:pPr marL="0" indent="0">
              <a:buNone/>
            </a:pPr>
            <a:r>
              <a:rPr lang="nl-NL" dirty="0">
                <a:highlight>
                  <a:srgbClr val="FFFF00"/>
                </a:highlight>
                <a:cs typeface="Times New Roman" panose="02020603050405020304" pitchFamily="18" charset="0"/>
              </a:rPr>
              <a:t>dus, want, of¹, en¹, maar</a:t>
            </a:r>
          </a:p>
          <a:p>
            <a:pPr marL="0" indent="0">
              <a:buNone/>
            </a:pPr>
            <a:r>
              <a:rPr lang="nl-NL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Groene zinstructuur = 	</a:t>
            </a:r>
            <a:r>
              <a:rPr lang="nl-NL" dirty="0"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inversie</a:t>
            </a:r>
            <a:r>
              <a:rPr lang="nl-NL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:  		* – V1 – S – O – V2</a:t>
            </a:r>
          </a:p>
          <a:p>
            <a:pPr marL="0" indent="0">
              <a:buNone/>
            </a:pPr>
            <a:r>
              <a:rPr lang="nl-NL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*= tijd, </a:t>
            </a:r>
            <a:r>
              <a:rPr lang="nl-NL" dirty="0" err="1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freq</a:t>
            </a:r>
            <a:r>
              <a:rPr lang="nl-NL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, dan, daarna, daarvoor, daarom, daardoor, lijst- en </a:t>
            </a:r>
            <a:r>
              <a:rPr lang="nl-NL" dirty="0" err="1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rankingwoorden</a:t>
            </a:r>
            <a:r>
              <a:rPr lang="nl-NL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(ten eerste, ten tweede, ten slotte), een bijzin, een additie, of bij een ?.</a:t>
            </a:r>
          </a:p>
          <a:p>
            <a:pPr marL="0" indent="0">
              <a:buNone/>
            </a:pPr>
            <a:r>
              <a:rPr lang="nl-NL" dirty="0">
                <a:highlight>
                  <a:srgbClr val="00FFFF"/>
                </a:highlight>
                <a:cs typeface="Times New Roman" panose="02020603050405020304" pitchFamily="18" charset="0"/>
                <a:sym typeface="Wingdings" panose="05000000000000000000" pitchFamily="2" charset="2"/>
              </a:rPr>
              <a:t>Blauwe zinstructuur = 	bijzin:			, C - S – O – V – V </a:t>
            </a:r>
          </a:p>
          <a:p>
            <a:pPr marL="0" indent="0">
              <a:buNone/>
            </a:pPr>
            <a:r>
              <a:rPr lang="nl-NL" dirty="0">
                <a:highlight>
                  <a:srgbClr val="00FFFF"/>
                </a:highlight>
                <a:cs typeface="Times New Roman" panose="02020603050405020304" pitchFamily="18" charset="0"/>
                <a:sym typeface="Wingdings" panose="05000000000000000000" pitchFamily="2" charset="2"/>
              </a:rPr>
              <a:t>C= o</a:t>
            </a:r>
            <a:r>
              <a:rPr lang="nl-NL" dirty="0">
                <a:effectLst/>
                <a:highlight>
                  <a:srgbClr val="00FF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mdat, wanneer, als, toen, dat, die</a:t>
            </a:r>
          </a:p>
          <a:p>
            <a:pPr marL="0" indent="0">
              <a:buNone/>
            </a:pPr>
            <a:r>
              <a:rPr lang="nl-NL" dirty="0">
                <a:highlight>
                  <a:srgbClr val="FF00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Roze </a:t>
            </a:r>
            <a:r>
              <a:rPr lang="nl-NL" dirty="0">
                <a:effectLst/>
                <a:highlight>
                  <a:srgbClr val="FF00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zinstructuur = 	1(2)34:		om (iets</a:t>
            </a:r>
            <a:r>
              <a:rPr lang="nl-NL" dirty="0">
                <a:highlight>
                  <a:srgbClr val="FF00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nl-NL" dirty="0">
                <a:effectLst/>
                <a:highlight>
                  <a:srgbClr val="FF00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te INF</a:t>
            </a:r>
            <a:endParaRPr lang="nl-NL" dirty="0">
              <a:effectLst/>
              <a:highlight>
                <a:srgbClr val="00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63644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Zinstructuren en kleurcodes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Zinstructuren en kleurcodes</dc:title>
  <dc:creator>Linde Jaarsveld</dc:creator>
  <cp:lastModifiedBy>Linde Jaarsveld</cp:lastModifiedBy>
  <cp:revision>1</cp:revision>
  <dcterms:created xsi:type="dcterms:W3CDTF">2024-03-15T14:57:34Z</dcterms:created>
  <dcterms:modified xsi:type="dcterms:W3CDTF">2024-03-15T14:57:57Z</dcterms:modified>
</cp:coreProperties>
</file>